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30"/>
          <p:cNvGrpSpPr/>
          <p:nvPr/>
        </p:nvGrpSpPr>
        <p:grpSpPr>
          <a:xfrm>
            <a:off x="3903370" y="328699"/>
            <a:ext cx="4229876" cy="855827"/>
            <a:chOff x="7820286" y="994753"/>
            <a:chExt cx="5221935" cy="855827"/>
          </a:xfrm>
        </p:grpSpPr>
        <p:sp>
          <p:nvSpPr>
            <p:cNvPr id="32" name="Rectángulo 31"/>
            <p:cNvSpPr/>
            <p:nvPr/>
          </p:nvSpPr>
          <p:spPr>
            <a:xfrm>
              <a:off x="7820286" y="994753"/>
              <a:ext cx="522193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  <a:r>
                <a:rPr lang="es-MX" sz="1200" b="1" dirty="0">
                  <a:solidFill>
                    <a:srgbClr val="7030A0"/>
                  </a:solidFill>
                </a:rPr>
                <a:t>30 de septiembre de 2024</a:t>
              </a: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7833968" y="1204249"/>
              <a:ext cx="395180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b="1" dirty="0">
                  <a:solidFill>
                    <a:schemeClr val="bg1">
                      <a:lumMod val="50000"/>
                    </a:schemeClr>
                  </a:solidFill>
                </a:rPr>
                <a:t>Responsable de generar la información: </a:t>
              </a:r>
            </a:p>
            <a:p>
              <a:r>
                <a:rPr lang="es-MX" sz="1200" b="1" dirty="0">
                  <a:solidFill>
                    <a:srgbClr val="0070C0"/>
                  </a:solidFill>
                </a:rPr>
                <a:t>Unidad Técnica de Fiscalización</a:t>
              </a: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2" name="Rectángulo 41"/>
          <p:cNvSpPr/>
          <p:nvPr/>
        </p:nvSpPr>
        <p:spPr>
          <a:xfrm>
            <a:off x="0" y="427839"/>
            <a:ext cx="3914539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8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Auditorías concluidas a los partidos políticos.</a:t>
            </a:r>
            <a:endParaRPr lang="es-MX" sz="20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4221" y="2149880"/>
            <a:ext cx="7495309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Según los establece el artículo 41, base V, apartado B, inciso a), numeral 6 de la Constitución Política de los Estados Unidos Mexicanos, es facultad del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Consejo General del </a:t>
            </a:r>
            <a:r>
              <a:rPr lang="es-MX" altLang="es-MX" sz="2000" b="1" dirty="0">
                <a:solidFill>
                  <a:schemeClr val="bg2">
                    <a:lumMod val="25000"/>
                  </a:schemeClr>
                </a:solidFill>
              </a:rPr>
              <a:t>Instituto Nacional Electoral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la fiscalización de las finanzas de los partidos políticos relativas a los procesos electorales federales y locales, así como de las campañas de los candidatos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. Por lo tanto, el mencionado órgano electoral, es el responsable de practicar auditorías a los partidos políticos.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XI.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946103" y="1456439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 informativa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122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IEC_FISCALIZACION</cp:lastModifiedBy>
  <cp:revision>143</cp:revision>
  <cp:lastPrinted>2016-02-08T17:12:47Z</cp:lastPrinted>
  <dcterms:created xsi:type="dcterms:W3CDTF">2016-01-18T17:46:42Z</dcterms:created>
  <dcterms:modified xsi:type="dcterms:W3CDTF">2024-09-25T17:08:41Z</dcterms:modified>
</cp:coreProperties>
</file>